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68" r:id="rId4"/>
    <p:sldId id="272" r:id="rId5"/>
    <p:sldId id="273" r:id="rId6"/>
    <p:sldId id="274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2FE"/>
    <a:srgbClr val="CEEFF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81" d="100"/>
          <a:sy n="81" d="100"/>
        </p:scale>
        <p:origin x="-105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30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40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84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19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68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840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87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907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67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15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6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63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58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07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09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5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97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87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53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94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88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71F-A2B1-418F-92B0-D7AD9DFDB5CA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7061-0DEA-4FD3-8A2C-B55411E900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08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B7B5-91EC-4AEB-A7F7-608D890D5018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7EBF-FE48-46A4-8EA2-333E7ED8BA6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rotary_ppt_2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44625"/>
            <a:ext cx="9144000" cy="6858000"/>
          </a:xfrm>
          <a:prstGeom prst="rect">
            <a:avLst/>
          </a:prstGeom>
        </p:spPr>
      </p:pic>
      <p:sp>
        <p:nvSpPr>
          <p:cNvPr id="8" name="Rectangle 9"/>
          <p:cNvSpPr/>
          <p:nvPr userDrawn="1"/>
        </p:nvSpPr>
        <p:spPr>
          <a:xfrm>
            <a:off x="0" y="1556792"/>
            <a:ext cx="9145588" cy="562934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ter-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65176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 smtClean="0"/>
              <a:t>Adicione o Título do Trabalho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400800" cy="1752600"/>
          </a:xfrm>
        </p:spPr>
        <p:txBody>
          <a:bodyPr/>
          <a:lstStyle/>
          <a:p>
            <a:pPr algn="l"/>
            <a:r>
              <a:rPr lang="pt-BR" dirty="0" smtClean="0"/>
              <a:t>Adicione os Autores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96" y="564617"/>
            <a:ext cx="4440536" cy="13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t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4"/>
          <a:stretch/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8763"/>
            <a:ext cx="2568328" cy="7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" name="Picture 7" descr="wat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4"/>
          <a:stretch/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8763"/>
            <a:ext cx="2568328" cy="7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7" descr="wat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4"/>
          <a:stretch/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8763"/>
            <a:ext cx="2568328" cy="7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7" descr="wat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4"/>
          <a:stretch/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8763"/>
            <a:ext cx="2568328" cy="7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84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14</Words>
  <Application>Microsoft Office PowerPoint</Application>
  <PresentationFormat>Apresentação na tela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7" baseType="lpstr">
      <vt:lpstr>Tema do Office</vt:lpstr>
      <vt:lpstr>Personalizar design</vt:lpstr>
      <vt:lpstr>Adicione o Título do Trabalho</vt:lpstr>
      <vt:lpstr>OBJETIVO</vt:lpstr>
      <vt:lpstr>METODOLOGIA</vt:lpstr>
      <vt:lpstr>PRINCIPAIS RESULTADOS</vt:lpstr>
      <vt:lpstr>PRINCIPAIS 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HP</cp:lastModifiedBy>
  <cp:revision>57</cp:revision>
  <dcterms:created xsi:type="dcterms:W3CDTF">2015-09-16T16:50:57Z</dcterms:created>
  <dcterms:modified xsi:type="dcterms:W3CDTF">2015-10-07T16:26:56Z</dcterms:modified>
</cp:coreProperties>
</file>