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FFFFFF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4630"/>
  </p:normalViewPr>
  <p:slideViewPr>
    <p:cSldViewPr snapToGrid="0" snapToObjects="1">
      <p:cViewPr varScale="1">
        <p:scale>
          <a:sx n="121" d="100"/>
          <a:sy n="121" d="100"/>
        </p:scale>
        <p:origin x="1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9B494-8CE3-0441-BBAD-4EBEFC49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7A25BA-91A0-574B-9264-3F8A34273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6BE7ED-A2CD-8445-B593-8F5E193B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818612-AF9F-4A45-A3B3-8F039FCE9C0F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1990E8-D369-F541-943D-62477C13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DA8E4-CDDC-E148-AB37-FFB2F041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AF61E2-ACF0-D94A-AF26-AECF9FAA6B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80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166D0-8E3F-424A-B331-22245F43C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76CD43-4EFE-0646-B207-26AA3ED35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B89F32-EF02-7E4F-A0DF-15DBF222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BE8F64-AA88-704D-92B9-CA22AD13C966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FE784B-750B-B843-AF29-28D8D700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CB854E-E5DE-064D-A8CC-5FC4E4D2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545AC2-14CA-9F43-91E2-3CC7C1B353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32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446036-9034-AF4E-8BDA-CA1F6AD8EC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3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CBF4085-433F-544C-88D0-74943E4C43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9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>
            <a:extLst>
              <a:ext uri="{FF2B5EF4-FFF2-40B4-BE49-F238E27FC236}">
                <a16:creationId xmlns:a16="http://schemas.microsoft.com/office/drawing/2014/main" id="{0BAEC809-EE31-5E46-883E-92442538A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49" y="3155982"/>
            <a:ext cx="558339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" altLang="pt-BR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Título</a:t>
            </a:r>
            <a:r>
              <a:rPr lang="en" altLang="pt-BR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do </a:t>
            </a:r>
            <a:r>
              <a:rPr lang="en" altLang="pt-BR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trabalho</a:t>
            </a:r>
            <a:endParaRPr lang="en" altLang="pt-BR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BFD79730-EDE5-7F41-AA5A-E0249289A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21" y="4988804"/>
            <a:ext cx="4448280" cy="728824"/>
          </a:xfrm>
          <a:prstGeom prst="rect">
            <a:avLst/>
          </a:prstGeom>
          <a:noFill/>
          <a:ln>
            <a:noFill/>
          </a:ln>
        </p:spPr>
        <p:txBody>
          <a:bodyPr lIns="91413" tIns="45706" rIns="91413" bIns="45706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" altLang="pt-BR" sz="2000" b="1" dirty="0">
                <a:solidFill>
                  <a:srgbClr val="0070C0"/>
                </a:solidFill>
                <a:latin typeface="Arial" panose="020B0604020202020204" pitchFamily="34" charset="0"/>
              </a:rPr>
              <a:t>Nome dos </a:t>
            </a:r>
            <a:r>
              <a:rPr lang="en" altLang="pt-BR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autores</a:t>
            </a:r>
            <a:endParaRPr lang="en" altLang="pt-BR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" altLang="pt-BR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Instituição</a:t>
            </a:r>
            <a:endParaRPr lang="pt-BR" altLang="pt-BR" sz="20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6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172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ヒラギノ角ゴ Pro W3</vt:lpstr>
      <vt:lpstr>Arial</vt:lpstr>
      <vt:lpstr>Calibri</vt:lpstr>
      <vt:lpstr>Calibri Light</vt:lpstr>
      <vt:lpstr>Tema do Office</vt:lpstr>
      <vt:lpstr>Personalizar design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Microsoft Office User</cp:lastModifiedBy>
  <cp:revision>14</cp:revision>
  <dcterms:created xsi:type="dcterms:W3CDTF">2019-07-24T13:08:39Z</dcterms:created>
  <dcterms:modified xsi:type="dcterms:W3CDTF">2019-10-17T13:35:43Z</dcterms:modified>
</cp:coreProperties>
</file>