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48" r:id="rId2"/>
  </p:sldMasterIdLst>
  <p:sldIdLst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5" algn="l" defTabSz="457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31" algn="l" defTabSz="457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5" algn="l" defTabSz="457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60" algn="l" defTabSz="457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26" algn="l" defTabSz="457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90" algn="l" defTabSz="457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56" algn="l" defTabSz="457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21" algn="l" defTabSz="457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0" d="100"/>
          <a:sy n="110" d="100"/>
        </p:scale>
        <p:origin x="-2408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749B-5C23-EA4B-8742-55699E83A1DE}" type="datetimeFigureOut">
              <a:rPr lang="en-US" smtClean="0"/>
              <a:t>02/09/14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9E5A-E3AF-8A45-971F-2BBBADB5B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93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749B-5C23-EA4B-8742-55699E83A1DE}" type="datetimeFigureOut">
              <a:rPr lang="en-US" smtClean="0"/>
              <a:t>02/09/14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9E5A-E3AF-8A45-971F-2BBBADB5B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8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749B-5C23-EA4B-8742-55699E83A1DE}" type="datetimeFigureOut">
              <a:rPr lang="en-US" smtClean="0"/>
              <a:t>02/09/14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9E5A-E3AF-8A45-971F-2BBBADB5B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45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DA25-A064-784D-968D-F21947F810EB}" type="datetimeFigureOut">
              <a:rPr lang="en-US" smtClean="0"/>
              <a:t>02/09/14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E0B8-42FD-194B-A180-2E7E343D4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365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DA25-A064-784D-968D-F21947F810EB}" type="datetimeFigureOut">
              <a:rPr lang="en-US" smtClean="0"/>
              <a:t>02/09/14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E0B8-42FD-194B-A180-2E7E343D4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90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DA25-A064-784D-968D-F21947F810EB}" type="datetimeFigureOut">
              <a:rPr lang="en-US" smtClean="0"/>
              <a:t>02/09/14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E0B8-42FD-194B-A180-2E7E343D4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688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DA25-A064-784D-968D-F21947F810EB}" type="datetimeFigureOut">
              <a:rPr lang="en-US" smtClean="0"/>
              <a:t>02/09/14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E0B8-42FD-194B-A180-2E7E343D4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294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5" indent="0">
              <a:buNone/>
              <a:defRPr sz="2000" b="1"/>
            </a:lvl2pPr>
            <a:lvl3pPr marL="914331" indent="0">
              <a:buNone/>
              <a:defRPr sz="1800" b="1"/>
            </a:lvl3pPr>
            <a:lvl4pPr marL="1371495" indent="0">
              <a:buNone/>
              <a:defRPr sz="1600" b="1"/>
            </a:lvl4pPr>
            <a:lvl5pPr marL="1828660" indent="0">
              <a:buNone/>
              <a:defRPr sz="1600" b="1"/>
            </a:lvl5pPr>
            <a:lvl6pPr marL="2285826" indent="0">
              <a:buNone/>
              <a:defRPr sz="1600" b="1"/>
            </a:lvl6pPr>
            <a:lvl7pPr marL="2742990" indent="0">
              <a:buNone/>
              <a:defRPr sz="1600" b="1"/>
            </a:lvl7pPr>
            <a:lvl8pPr marL="3200156" indent="0">
              <a:buNone/>
              <a:defRPr sz="1600" b="1"/>
            </a:lvl8pPr>
            <a:lvl9pPr marL="3657321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5" indent="0">
              <a:buNone/>
              <a:defRPr sz="2000" b="1"/>
            </a:lvl2pPr>
            <a:lvl3pPr marL="914331" indent="0">
              <a:buNone/>
              <a:defRPr sz="1800" b="1"/>
            </a:lvl3pPr>
            <a:lvl4pPr marL="1371495" indent="0">
              <a:buNone/>
              <a:defRPr sz="1600" b="1"/>
            </a:lvl4pPr>
            <a:lvl5pPr marL="1828660" indent="0">
              <a:buNone/>
              <a:defRPr sz="1600" b="1"/>
            </a:lvl5pPr>
            <a:lvl6pPr marL="2285826" indent="0">
              <a:buNone/>
              <a:defRPr sz="1600" b="1"/>
            </a:lvl6pPr>
            <a:lvl7pPr marL="2742990" indent="0">
              <a:buNone/>
              <a:defRPr sz="1600" b="1"/>
            </a:lvl7pPr>
            <a:lvl8pPr marL="3200156" indent="0">
              <a:buNone/>
              <a:defRPr sz="1600" b="1"/>
            </a:lvl8pPr>
            <a:lvl9pPr marL="3657321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DA25-A064-784D-968D-F21947F810EB}" type="datetimeFigureOut">
              <a:rPr lang="en-US" smtClean="0"/>
              <a:t>02/09/14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E0B8-42FD-194B-A180-2E7E343D4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53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DA25-A064-784D-968D-F21947F810EB}" type="datetimeFigureOut">
              <a:rPr lang="en-US" smtClean="0"/>
              <a:t>02/09/14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E0B8-42FD-194B-A180-2E7E343D4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955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DA25-A064-784D-968D-F21947F810EB}" type="datetimeFigureOut">
              <a:rPr lang="en-US" smtClean="0"/>
              <a:t>02/09/14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E0B8-42FD-194B-A180-2E7E343D4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354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5" indent="0">
              <a:buNone/>
              <a:defRPr sz="1200"/>
            </a:lvl2pPr>
            <a:lvl3pPr marL="914331" indent="0">
              <a:buNone/>
              <a:defRPr sz="1000"/>
            </a:lvl3pPr>
            <a:lvl4pPr marL="1371495" indent="0">
              <a:buNone/>
              <a:defRPr sz="900"/>
            </a:lvl4pPr>
            <a:lvl5pPr marL="1828660" indent="0">
              <a:buNone/>
              <a:defRPr sz="900"/>
            </a:lvl5pPr>
            <a:lvl6pPr marL="2285826" indent="0">
              <a:buNone/>
              <a:defRPr sz="900"/>
            </a:lvl6pPr>
            <a:lvl7pPr marL="2742990" indent="0">
              <a:buNone/>
              <a:defRPr sz="900"/>
            </a:lvl7pPr>
            <a:lvl8pPr marL="3200156" indent="0">
              <a:buNone/>
              <a:defRPr sz="900"/>
            </a:lvl8pPr>
            <a:lvl9pPr marL="3657321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DA25-A064-784D-968D-F21947F810EB}" type="datetimeFigureOut">
              <a:rPr lang="en-US" smtClean="0"/>
              <a:t>02/09/14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E0B8-42FD-194B-A180-2E7E343D4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40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749B-5C23-EA4B-8742-55699E83A1DE}" type="datetimeFigureOut">
              <a:rPr lang="en-US" smtClean="0"/>
              <a:t>02/09/14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9E5A-E3AF-8A45-971F-2BBBADB5B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531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5" indent="0">
              <a:buNone/>
              <a:defRPr sz="2800"/>
            </a:lvl2pPr>
            <a:lvl3pPr marL="914331" indent="0">
              <a:buNone/>
              <a:defRPr sz="2400"/>
            </a:lvl3pPr>
            <a:lvl4pPr marL="1371495" indent="0">
              <a:buNone/>
              <a:defRPr sz="2000"/>
            </a:lvl4pPr>
            <a:lvl5pPr marL="1828660" indent="0">
              <a:buNone/>
              <a:defRPr sz="2000"/>
            </a:lvl5pPr>
            <a:lvl6pPr marL="2285826" indent="0">
              <a:buNone/>
              <a:defRPr sz="2000"/>
            </a:lvl6pPr>
            <a:lvl7pPr marL="2742990" indent="0">
              <a:buNone/>
              <a:defRPr sz="2000"/>
            </a:lvl7pPr>
            <a:lvl8pPr marL="3200156" indent="0">
              <a:buNone/>
              <a:defRPr sz="2000"/>
            </a:lvl8pPr>
            <a:lvl9pPr marL="3657321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5" indent="0">
              <a:buNone/>
              <a:defRPr sz="1200"/>
            </a:lvl2pPr>
            <a:lvl3pPr marL="914331" indent="0">
              <a:buNone/>
              <a:defRPr sz="1000"/>
            </a:lvl3pPr>
            <a:lvl4pPr marL="1371495" indent="0">
              <a:buNone/>
              <a:defRPr sz="900"/>
            </a:lvl4pPr>
            <a:lvl5pPr marL="1828660" indent="0">
              <a:buNone/>
              <a:defRPr sz="900"/>
            </a:lvl5pPr>
            <a:lvl6pPr marL="2285826" indent="0">
              <a:buNone/>
              <a:defRPr sz="900"/>
            </a:lvl6pPr>
            <a:lvl7pPr marL="2742990" indent="0">
              <a:buNone/>
              <a:defRPr sz="900"/>
            </a:lvl7pPr>
            <a:lvl8pPr marL="3200156" indent="0">
              <a:buNone/>
              <a:defRPr sz="900"/>
            </a:lvl8pPr>
            <a:lvl9pPr marL="3657321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DA25-A064-784D-968D-F21947F810EB}" type="datetimeFigureOut">
              <a:rPr lang="en-US" smtClean="0"/>
              <a:t>02/09/14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E0B8-42FD-194B-A180-2E7E343D4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271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DA25-A064-784D-968D-F21947F810EB}" type="datetimeFigureOut">
              <a:rPr lang="en-US" smtClean="0"/>
              <a:t>02/09/14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E0B8-42FD-194B-A180-2E7E343D4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977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DA25-A064-784D-968D-F21947F810EB}" type="datetimeFigureOut">
              <a:rPr lang="en-US" smtClean="0"/>
              <a:t>02/09/14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E0B8-42FD-194B-A180-2E7E343D4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21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749B-5C23-EA4B-8742-55699E83A1DE}" type="datetimeFigureOut">
              <a:rPr lang="en-US" smtClean="0"/>
              <a:t>02/09/14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9E5A-E3AF-8A45-971F-2BBBADB5B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62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749B-5C23-EA4B-8742-55699E83A1DE}" type="datetimeFigureOut">
              <a:rPr lang="en-US" smtClean="0"/>
              <a:t>02/09/14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9E5A-E3AF-8A45-971F-2BBBADB5B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693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749B-5C23-EA4B-8742-55699E83A1DE}" type="datetimeFigureOut">
              <a:rPr lang="en-US" smtClean="0"/>
              <a:t>02/09/14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9E5A-E3AF-8A45-971F-2BBBADB5B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784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749B-5C23-EA4B-8742-55699E83A1DE}" type="datetimeFigureOut">
              <a:rPr lang="en-US" smtClean="0"/>
              <a:t>02/09/14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9E5A-E3AF-8A45-971F-2BBBADB5B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211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749B-5C23-EA4B-8742-55699E83A1DE}" type="datetimeFigureOut">
              <a:rPr lang="en-US" smtClean="0"/>
              <a:t>02/09/14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9E5A-E3AF-8A45-971F-2BBBADB5B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14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749B-5C23-EA4B-8742-55699E83A1DE}" type="datetimeFigureOut">
              <a:rPr lang="en-US" smtClean="0"/>
              <a:t>02/09/14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9E5A-E3AF-8A45-971F-2BBBADB5B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92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749B-5C23-EA4B-8742-55699E83A1DE}" type="datetimeFigureOut">
              <a:rPr lang="en-US" smtClean="0"/>
              <a:t>02/09/14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9E5A-E3AF-8A45-971F-2BBBADB5B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898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2.jp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emplate PPT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508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dirty="0" smtClean="0"/>
              <a:t>Click to edit Master text styles</a:t>
            </a:r>
          </a:p>
          <a:p>
            <a:pPr lvl="1"/>
            <a:r>
              <a:rPr lang="x-none" dirty="0" smtClean="0"/>
              <a:t>Second level</a:t>
            </a:r>
          </a:p>
          <a:p>
            <a:pPr lvl="2"/>
            <a:r>
              <a:rPr lang="x-none" dirty="0" smtClean="0"/>
              <a:t>Third level</a:t>
            </a:r>
          </a:p>
          <a:p>
            <a:pPr lvl="3"/>
            <a:r>
              <a:rPr lang="x-none" dirty="0" smtClean="0"/>
              <a:t>Fourth level</a:t>
            </a:r>
          </a:p>
          <a:p>
            <a:pPr lvl="4"/>
            <a:r>
              <a:rPr lang="x-none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4749B-5C23-EA4B-8742-55699E83A1DE}" type="datetimeFigureOut">
              <a:rPr lang="en-US" smtClean="0"/>
              <a:t>02/09/14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89E5A-E3AF-8A45-971F-2BBBADB5B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14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Arial Narrow"/>
          <a:ea typeface="+mj-ea"/>
          <a:cs typeface="Arial Narrow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 Narrow"/>
          <a:ea typeface="+mn-ea"/>
          <a:cs typeface="Arial Narrow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 Narrow"/>
          <a:ea typeface="+mn-ea"/>
          <a:cs typeface="Arial Narrow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 Narrow"/>
          <a:ea typeface="+mn-ea"/>
          <a:cs typeface="Arial Narrow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 Narrow"/>
          <a:ea typeface="+mn-ea"/>
          <a:cs typeface="Arial Narrow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 Narrow"/>
          <a:ea typeface="+mn-ea"/>
          <a:cs typeface="Arial Narrow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3" tIns="45717" rIns="91433" bIns="45717" rtlCol="0" anchor="ctr">
            <a:normAutofit/>
          </a:bodyPr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33" tIns="45717" rIns="91433" bIns="45717" rtlCol="0">
            <a:normAutofit/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33" tIns="45717" rIns="91433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9DA25-A064-784D-968D-F21947F810EB}" type="datetimeFigureOut">
              <a:rPr lang="en-US" smtClean="0"/>
              <a:t>02/09/14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33" tIns="45717" rIns="91433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33" tIns="45717" rIns="91433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7E0B8-42FD-194B-A180-2E7E343D405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apa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875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6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4" indent="-342874" algn="l" defTabSz="45716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94" indent="-285728" algn="l" defTabSz="457165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3" indent="-228582" algn="l" defTabSz="457165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78" indent="-228582" algn="l" defTabSz="457165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3" indent="-228582" algn="l" defTabSz="457165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08" indent="-228582" algn="l" defTabSz="45716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3" indent="-228582" algn="l" defTabSz="45716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39" indent="-228582" algn="l" defTabSz="45716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03" indent="-228582" algn="l" defTabSz="45716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5" algn="l" defTabSz="457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1" algn="l" defTabSz="457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5" algn="l" defTabSz="457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0" algn="l" defTabSz="457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26" algn="l" defTabSz="457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0" algn="l" defTabSz="457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56" algn="l" defTabSz="457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1" algn="l" defTabSz="457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0454" y="424729"/>
            <a:ext cx="4010891" cy="1143000"/>
          </a:xfrm>
        </p:spPr>
        <p:txBody>
          <a:bodyPr/>
          <a:lstStyle/>
          <a:p>
            <a:pPr algn="l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93027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577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Custom Design</vt:lpstr>
      <vt:lpstr>Office Theme</vt:lpstr>
      <vt:lpstr>PowerPoint Presentation</vt:lpstr>
      <vt:lpstr>PowerPoint Presentation</vt:lpstr>
    </vt:vector>
  </TitlesOfParts>
  <Company>Neopix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Wanderley Pavao Junior</dc:creator>
  <cp:lastModifiedBy>Wanderley Pavão</cp:lastModifiedBy>
  <cp:revision>2</cp:revision>
  <dcterms:created xsi:type="dcterms:W3CDTF">2014-09-01T14:48:06Z</dcterms:created>
  <dcterms:modified xsi:type="dcterms:W3CDTF">2014-09-02T17:54:35Z</dcterms:modified>
</cp:coreProperties>
</file>