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sldIdLst>
    <p:sldId id="256" r:id="rId2"/>
  </p:sldIdLst>
  <p:sldSz cx="32399288" cy="43200638"/>
  <p:notesSz cx="6858000" cy="9144000"/>
  <p:defaultTextStyle>
    <a:defPPr>
      <a:defRPr lang="pt-BR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6E6"/>
    <a:srgbClr val="FFFFFF"/>
    <a:srgbClr val="843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2"/>
    <p:restoredTop sz="94630"/>
  </p:normalViewPr>
  <p:slideViewPr>
    <p:cSldViewPr snapToGrid="0" snapToObjects="1">
      <p:cViewPr varScale="1">
        <p:scale>
          <a:sx n="20" d="100"/>
          <a:sy n="20" d="100"/>
        </p:scale>
        <p:origin x="284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8612-AF9F-4A45-A3B3-8F039FCE9C0F}" type="datetimeFigureOut">
              <a:rPr lang="pt-BR" smtClean="0"/>
              <a:t>21/10/2019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F61E2-ACF0-D94A-AF26-AECF9FAA6B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571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94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6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031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8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84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321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7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383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7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370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EB7AE51-3312-F744-8574-1C5A80E9CE8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579" y="0"/>
            <a:ext cx="32394129" cy="4320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6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7F6E8EBC-D555-394D-B08B-33FDB7E00CA8}"/>
              </a:ext>
            </a:extLst>
          </p:cNvPr>
          <p:cNvSpPr txBox="1">
            <a:spLocks/>
          </p:cNvSpPr>
          <p:nvPr/>
        </p:nvSpPr>
        <p:spPr>
          <a:xfrm>
            <a:off x="2090057" y="8234743"/>
            <a:ext cx="28019829" cy="189372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242992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69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9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r>
              <a:rPr lang="pt-BR" sz="8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FC90AA20-3B24-C240-AEA6-CE1B5B7A72F1}"/>
              </a:ext>
            </a:extLst>
          </p:cNvPr>
          <p:cNvSpPr txBox="1">
            <a:spLocks/>
          </p:cNvSpPr>
          <p:nvPr/>
        </p:nvSpPr>
        <p:spPr>
          <a:xfrm>
            <a:off x="2090057" y="10128464"/>
            <a:ext cx="28019829" cy="4344091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607482" indent="-607482" algn="l" defTabSz="2429927" rtl="0" eaLnBrk="1" latinLnBrk="0" hangingPunct="1">
              <a:lnSpc>
                <a:spcPct val="90000"/>
              </a:lnSpc>
              <a:spcBef>
                <a:spcPts val="265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2445" indent="-607482" algn="l" defTabSz="2429927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37408" indent="-607482" algn="l" defTabSz="2429927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5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52371" indent="-607482" algn="l" defTabSz="2429927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47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67335" indent="-607482" algn="l" defTabSz="2429927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47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682298" indent="-607482" algn="l" defTabSz="2429927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47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897261" indent="-607482" algn="l" defTabSz="2429927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47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12225" indent="-607482" algn="l" defTabSz="2429927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47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27188" indent="-607482" algn="l" defTabSz="2429927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47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5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1</a:t>
            </a:r>
          </a:p>
          <a:p>
            <a:pPr algn="ctr"/>
            <a:r>
              <a:rPr lang="pt-BR" sz="5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2</a:t>
            </a:r>
          </a:p>
          <a:p>
            <a:pPr algn="ctr"/>
            <a:r>
              <a:rPr lang="pt-BR" sz="5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3...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CB8D36B0-C034-2D48-9A3E-E28714BC5761}"/>
              </a:ext>
            </a:extLst>
          </p:cNvPr>
          <p:cNvCxnSpPr/>
          <p:nvPr/>
        </p:nvCxnSpPr>
        <p:spPr>
          <a:xfrm>
            <a:off x="3037114" y="15265304"/>
            <a:ext cx="261910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1641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8</Words>
  <Application>Microsoft Macintosh PowerPoint</Application>
  <PresentationFormat>Personalizar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Microsoft Office User</cp:lastModifiedBy>
  <cp:revision>18</cp:revision>
  <dcterms:created xsi:type="dcterms:W3CDTF">2019-07-24T13:08:39Z</dcterms:created>
  <dcterms:modified xsi:type="dcterms:W3CDTF">2019-10-21T18:55:56Z</dcterms:modified>
</cp:coreProperties>
</file>