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4290000" cy="34290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00">
          <p15:clr>
            <a:srgbClr val="A4A3A4"/>
          </p15:clr>
        </p15:guide>
        <p15:guide id="2" pos="10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DD6B1F"/>
    <a:srgbClr val="FA790E"/>
    <a:srgbClr val="FF6600"/>
    <a:srgbClr val="000000"/>
    <a:srgbClr val="000058"/>
    <a:srgbClr val="808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246" y="24"/>
      </p:cViewPr>
      <p:guideLst>
        <p:guide orient="horz" pos="10800"/>
        <p:guide pos="10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71750" y="10652125"/>
            <a:ext cx="29146500" cy="73501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43500" y="19431000"/>
            <a:ext cx="24003000" cy="87630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5C521-4905-4FF0-B3BF-091A5138BB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919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25238-709E-4AB2-ACB8-32067E57004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605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4861838" y="1373188"/>
            <a:ext cx="7715250" cy="292592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12913" y="1373188"/>
            <a:ext cx="22996525" cy="292592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10DB5-FD1E-4124-8132-51CEBBE350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645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55CA4-4D84-4911-A433-FA5D78AC90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1526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8275" y="22034500"/>
            <a:ext cx="29146500" cy="68103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08275" y="14533563"/>
            <a:ext cx="29146500" cy="7500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3F2A-20B5-472F-AA4B-18081F8D383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8784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12913" y="7999413"/>
            <a:ext cx="15355887" cy="22632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221200" y="7999413"/>
            <a:ext cx="15355888" cy="22632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B1D3F-708B-4EA4-8121-498015B8C3F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1902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373188"/>
            <a:ext cx="30861000" cy="5715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14500" y="7675563"/>
            <a:ext cx="15151100" cy="3198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14500" y="10874375"/>
            <a:ext cx="15151100" cy="19756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7419638" y="7675563"/>
            <a:ext cx="15155862" cy="3198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7419638" y="10874375"/>
            <a:ext cx="15155862" cy="19756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0EDFB-67CD-4A5C-AA67-2859B8CC3F2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769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10020-EB7D-4AA5-9A30-3AFDEBB5D5E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9135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417D-D346-46C3-8E63-6AE1DDABD83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313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365250"/>
            <a:ext cx="11280775" cy="5810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06438" y="1365250"/>
            <a:ext cx="19169062" cy="2926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14500" y="7175500"/>
            <a:ext cx="11280775" cy="23455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3A690-CFE7-46BC-B64E-B4C988B416A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500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21475" y="24003000"/>
            <a:ext cx="20574000" cy="28336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721475" y="3063875"/>
            <a:ext cx="20574000" cy="2057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21475" y="26836688"/>
            <a:ext cx="20574000" cy="4024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0004C-62F9-4C1E-8D04-88D1BAD825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8706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2913" y="1373188"/>
            <a:ext cx="308641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6320" tIns="113164" rIns="226320" bIns="1131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2913" y="7999413"/>
            <a:ext cx="30864175" cy="2263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2913" y="31229300"/>
            <a:ext cx="8004175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7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10988" y="31229300"/>
            <a:ext cx="10868025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7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4572913" y="31229300"/>
            <a:ext cx="8004175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700" smtClean="0"/>
            </a:lvl1pPr>
          </a:lstStyle>
          <a:p>
            <a:pPr>
              <a:defRPr/>
            </a:pPr>
            <a:fld id="{B1A0E2FD-CD1F-4575-BFEE-4402A25AA84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6pPr>
      <a:lvl7pPr marL="9144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7pPr>
      <a:lvl8pPr marL="13716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8pPr>
      <a:lvl9pPr marL="18288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9pPr>
    </p:titleStyle>
    <p:bodyStyle>
      <a:lvl1pPr marL="847725" indent="-847725" algn="l" defTabSz="2257425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1841500" indent="-708025" algn="l" defTabSz="2257425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ＭＳ Ｐゴシック" pitchFamily="34" charset="-128"/>
        </a:defRPr>
      </a:lvl2pPr>
      <a:lvl3pPr marL="2828925" indent="-571500" algn="l" defTabSz="2257425" rtl="0" eaLnBrk="0" fontAlgn="base" hangingPunct="0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  <a:ea typeface="ＭＳ Ｐゴシック" pitchFamily="34" charset="-128"/>
        </a:defRPr>
      </a:lvl3pPr>
      <a:lvl4pPr marL="3962400" indent="-569913" algn="l" defTabSz="2257425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  <a:ea typeface="ＭＳ Ｐゴシック" pitchFamily="34" charset="-128"/>
        </a:defRPr>
      </a:lvl4pPr>
      <a:lvl5pPr marL="5091113" indent="-566738" algn="l" defTabSz="2257425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ＭＳ Ｐゴシック" pitchFamily="34" charset="-128"/>
        </a:defRPr>
      </a:lvl5pPr>
      <a:lvl6pPr marL="55483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60055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64627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69199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639943" y="583160"/>
            <a:ext cx="19053991" cy="2941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6755" tIns="48377" rIns="96755" bIns="48377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pt-BR" sz="4400" b="1" dirty="0"/>
              <a:t>XIV Simpósio de Recursos Hídricos do Nordeste</a:t>
            </a:r>
          </a:p>
          <a:p>
            <a:pPr algn="ctr" eaLnBrk="1" hangingPunct="1">
              <a:defRPr/>
            </a:pPr>
            <a:r>
              <a:rPr lang="pt-BR" sz="4400" dirty="0"/>
              <a:t> </a:t>
            </a:r>
            <a:endParaRPr lang="pt-BR" sz="4400" b="1" dirty="0"/>
          </a:p>
          <a:p>
            <a:pPr algn="ctr" eaLnBrk="1" hangingPunct="1">
              <a:defRPr/>
            </a:pPr>
            <a:r>
              <a:rPr lang="pt-BR" sz="4400" dirty="0"/>
              <a:t>20 a 24 de novembro de 2018 – Maceió –  AL</a:t>
            </a:r>
            <a:endParaRPr lang="pt-BR" sz="4400" b="1" dirty="0"/>
          </a:p>
          <a:p>
            <a:pPr algn="ctr" defTabSz="965200" eaLnBrk="1" hangingPunct="1">
              <a:lnSpc>
                <a:spcPct val="120000"/>
              </a:lnSpc>
              <a:defRPr/>
            </a:pPr>
            <a:endParaRPr lang="pt-BR" sz="4400" b="1" dirty="0">
              <a:ln w="11430"/>
              <a:solidFill>
                <a:srgbClr val="000000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751263" y="5840413"/>
            <a:ext cx="26439812" cy="882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6755" tIns="48377" rIns="96755" bIns="48377">
            <a:spAutoFit/>
          </a:bodyPr>
          <a:lstStyle/>
          <a:p>
            <a:pPr algn="ctr" defTabSz="2257425" eaLnBrk="1" hangingPunct="1">
              <a:spcBef>
                <a:spcPct val="50000"/>
              </a:spcBef>
              <a:defRPr/>
            </a:pPr>
            <a:r>
              <a:rPr lang="pt-BR" sz="5100" b="1" dirty="0">
                <a:solidFill>
                  <a:srgbClr val="000000"/>
                </a:solidFill>
                <a:ea typeface="ＭＳ Ｐゴシック" pitchFamily="34" charset="-128"/>
              </a:rPr>
              <a:t>    Autores e Afiliações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119688" y="8648700"/>
            <a:ext cx="6630987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Introdução</a:t>
            </a:r>
          </a:p>
        </p:txBody>
      </p: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76200" y="8280400"/>
            <a:ext cx="16764000" cy="2540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024063" y="4040188"/>
            <a:ext cx="30556200" cy="1266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6762" tIns="48381" rIns="96762" bIns="48381">
            <a:spAutoFit/>
          </a:bodyPr>
          <a:lstStyle/>
          <a:p>
            <a:pPr algn="ctr" defTabSz="2257425" eaLnBrk="1" hangingPunct="1">
              <a:spcBef>
                <a:spcPct val="50000"/>
              </a:spcBef>
              <a:defRPr/>
            </a:pPr>
            <a:r>
              <a:rPr lang="pt-BR" sz="7600" b="1" dirty="0">
                <a:solidFill>
                  <a:srgbClr val="000000"/>
                </a:solidFill>
                <a:ea typeface="ＭＳ Ｐゴシック" pitchFamily="34" charset="-128"/>
              </a:rPr>
              <a:t>Título do Trabalho</a:t>
            </a:r>
          </a:p>
        </p:txBody>
      </p:sp>
      <p:sp>
        <p:nvSpPr>
          <p:cNvPr id="2055" name="Rectangle 20"/>
          <p:cNvSpPr>
            <a:spLocks noChangeArrowheads="1"/>
          </p:cNvSpPr>
          <p:nvPr/>
        </p:nvSpPr>
        <p:spPr bwMode="auto">
          <a:xfrm>
            <a:off x="17145000" y="8288338"/>
            <a:ext cx="16992600" cy="253158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sp>
        <p:nvSpPr>
          <p:cNvPr id="2056" name="Rectangle 44"/>
          <p:cNvSpPr>
            <a:spLocks noChangeArrowheads="1"/>
          </p:cNvSpPr>
          <p:nvPr/>
        </p:nvSpPr>
        <p:spPr bwMode="auto">
          <a:xfrm>
            <a:off x="-22225" y="7496175"/>
            <a:ext cx="34290000" cy="252413"/>
          </a:xfrm>
          <a:prstGeom prst="rect">
            <a:avLst/>
          </a:prstGeom>
          <a:solidFill>
            <a:srgbClr val="DD6B1F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sp>
        <p:nvSpPr>
          <p:cNvPr id="2057" name="Rectangle 45"/>
          <p:cNvSpPr>
            <a:spLocks noChangeArrowheads="1"/>
          </p:cNvSpPr>
          <p:nvPr/>
        </p:nvSpPr>
        <p:spPr bwMode="auto">
          <a:xfrm>
            <a:off x="0" y="3319463"/>
            <a:ext cx="34290000" cy="252412"/>
          </a:xfrm>
          <a:prstGeom prst="rect">
            <a:avLst/>
          </a:prstGeom>
          <a:solidFill>
            <a:srgbClr val="DD6B1F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3900">
              <a:solidFill>
                <a:schemeClr val="bg1"/>
              </a:solidFill>
            </a:endParaRPr>
          </a:p>
        </p:txBody>
      </p:sp>
      <p:sp>
        <p:nvSpPr>
          <p:cNvPr id="2058" name="Text Box 50"/>
          <p:cNvSpPr txBox="1">
            <a:spLocks noChangeArrowheads="1"/>
          </p:cNvSpPr>
          <p:nvPr/>
        </p:nvSpPr>
        <p:spPr bwMode="auto">
          <a:xfrm>
            <a:off x="846138" y="10233025"/>
            <a:ext cx="151638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chemeClr val="accent2"/>
                </a:solidFill>
              </a:rPr>
              <a:t>Inserir Introdução, justificativa, importância do tema e objetivos</a:t>
            </a:r>
          </a:p>
        </p:txBody>
      </p:sp>
      <p:sp>
        <p:nvSpPr>
          <p:cNvPr id="2059" name="Text Box 64"/>
          <p:cNvSpPr txBox="1">
            <a:spLocks noChangeArrowheads="1"/>
          </p:cNvSpPr>
          <p:nvPr/>
        </p:nvSpPr>
        <p:spPr bwMode="auto">
          <a:xfrm>
            <a:off x="0" y="4040188"/>
            <a:ext cx="3709988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rgbClr val="336699"/>
                </a:solidFill>
              </a:rPr>
              <a:t>Inserir 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rgbClr val="336699"/>
                </a:solidFill>
              </a:rPr>
              <a:t>Logomarca da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rgbClr val="336699"/>
                </a:solidFill>
              </a:rPr>
              <a:t>Instituição</a:t>
            </a:r>
          </a:p>
        </p:txBody>
      </p:sp>
      <p:sp>
        <p:nvSpPr>
          <p:cNvPr id="2060" name="Text Box 65"/>
          <p:cNvSpPr txBox="1">
            <a:spLocks noChangeArrowheads="1"/>
          </p:cNvSpPr>
          <p:nvPr/>
        </p:nvSpPr>
        <p:spPr bwMode="auto">
          <a:xfrm>
            <a:off x="30557788" y="3959225"/>
            <a:ext cx="3709987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200">
                <a:solidFill>
                  <a:srgbClr val="336699"/>
                </a:solidFill>
              </a:rPr>
              <a:t>Inserir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200">
                <a:solidFill>
                  <a:srgbClr val="336699"/>
                </a:solidFill>
              </a:rPr>
              <a:t>Logomarca do Órgão de Fomento ou Patrocinador</a:t>
            </a:r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4327525" y="164973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Materiais e Métodos</a:t>
            </a:r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20458113" y="8648700"/>
            <a:ext cx="107442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Resultados e Discussão</a:t>
            </a:r>
          </a:p>
        </p:txBody>
      </p:sp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21466175" y="254254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Conclusões</a:t>
            </a:r>
          </a:p>
        </p:txBody>
      </p:sp>
      <p:sp>
        <p:nvSpPr>
          <p:cNvPr id="7238" name="Rectangle 70"/>
          <p:cNvSpPr>
            <a:spLocks noChangeArrowheads="1"/>
          </p:cNvSpPr>
          <p:nvPr/>
        </p:nvSpPr>
        <p:spPr bwMode="auto">
          <a:xfrm>
            <a:off x="21537613" y="31402338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Agradecimentos</a:t>
            </a:r>
          </a:p>
        </p:txBody>
      </p:sp>
      <p:sp>
        <p:nvSpPr>
          <p:cNvPr id="2065" name="Text Box 71"/>
          <p:cNvSpPr txBox="1">
            <a:spLocks noChangeArrowheads="1"/>
          </p:cNvSpPr>
          <p:nvPr/>
        </p:nvSpPr>
        <p:spPr bwMode="auto">
          <a:xfrm>
            <a:off x="798513" y="18057813"/>
            <a:ext cx="151622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chemeClr val="accent2"/>
                </a:solidFill>
              </a:rPr>
              <a:t>Inserir área de estudo e metodologia</a:t>
            </a:r>
          </a:p>
        </p:txBody>
      </p:sp>
      <p:sp>
        <p:nvSpPr>
          <p:cNvPr id="2066" name="Text Box 72"/>
          <p:cNvSpPr txBox="1">
            <a:spLocks noChangeArrowheads="1"/>
          </p:cNvSpPr>
          <p:nvPr/>
        </p:nvSpPr>
        <p:spPr bwMode="auto">
          <a:xfrm>
            <a:off x="17792700" y="10088563"/>
            <a:ext cx="15163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chemeClr val="accent2"/>
                </a:solidFill>
              </a:rPr>
              <a:t>Confrontar os resultados com os dados da literatura</a:t>
            </a:r>
          </a:p>
        </p:txBody>
      </p:sp>
      <p:sp>
        <p:nvSpPr>
          <p:cNvPr id="2067" name="Text Box 73"/>
          <p:cNvSpPr txBox="1">
            <a:spLocks noChangeArrowheads="1"/>
          </p:cNvSpPr>
          <p:nvPr/>
        </p:nvSpPr>
        <p:spPr bwMode="auto">
          <a:xfrm>
            <a:off x="17937163" y="27009725"/>
            <a:ext cx="151638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4200">
                <a:solidFill>
                  <a:schemeClr val="accent2"/>
                </a:solidFill>
              </a:rPr>
              <a:t>Confrontar o que se obteve com os objetivos estabelecidos</a:t>
            </a:r>
          </a:p>
        </p:txBody>
      </p:sp>
      <p:sp>
        <p:nvSpPr>
          <p:cNvPr id="2068" name="Rectangle 79"/>
          <p:cNvSpPr>
            <a:spLocks noChangeArrowheads="1"/>
          </p:cNvSpPr>
          <p:nvPr/>
        </p:nvSpPr>
        <p:spPr bwMode="auto">
          <a:xfrm>
            <a:off x="16508413" y="16551275"/>
            <a:ext cx="12731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sp>
        <p:nvSpPr>
          <p:cNvPr id="2069" name="Rectangle 91"/>
          <p:cNvSpPr>
            <a:spLocks noChangeArrowheads="1"/>
          </p:cNvSpPr>
          <p:nvPr/>
        </p:nvSpPr>
        <p:spPr bwMode="auto">
          <a:xfrm>
            <a:off x="16508413" y="16551275"/>
            <a:ext cx="12731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90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C6B9923-11D7-4FE2-9937-9AC046B0B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05915"/>
            <a:ext cx="8002117" cy="2743583"/>
          </a:xfrm>
          <a:prstGeom prst="rect">
            <a:avLst/>
          </a:prstGeom>
        </p:spPr>
      </p:pic>
      <p:pic>
        <p:nvPicPr>
          <p:cNvPr id="6" name="Imagem 5" descr="Uma imagem contendo texto, mapa&#10;&#10;Descrição gerada com muito alta confiança">
            <a:extLst>
              <a:ext uri="{FF2B5EF4-FFF2-40B4-BE49-F238E27FC236}">
                <a16:creationId xmlns:a16="http://schemas.microsoft.com/office/drawing/2014/main" id="{43799545-E501-4DD5-A7C8-3D4F2181A6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1863" y="46630"/>
            <a:ext cx="3967163" cy="29013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70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Design padrão</vt:lpstr>
      <vt:lpstr>Apresentação do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Daytime and Nighttime Variation of  the Urban Heat Island Effect in  São Paulo, Brazil, by means of  TERRA/MODIS data</dc:title>
  <dc:creator>Gustavo M. Baptista</dc:creator>
  <cp:lastModifiedBy>Diego Silva</cp:lastModifiedBy>
  <cp:revision>53</cp:revision>
  <dcterms:created xsi:type="dcterms:W3CDTF">2003-05-23T06:08:44Z</dcterms:created>
  <dcterms:modified xsi:type="dcterms:W3CDTF">2018-09-28T20:44:13Z</dcterms:modified>
</cp:coreProperties>
</file>