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2" r:id="rId2"/>
  </p:sldMasterIdLst>
  <p:notesMasterIdLst>
    <p:notesMasterId r:id="rId8"/>
  </p:notesMasterIdLst>
  <p:sldIdLst>
    <p:sldId id="262" r:id="rId3"/>
    <p:sldId id="269" r:id="rId4"/>
    <p:sldId id="273" r:id="rId5"/>
    <p:sldId id="274" r:id="rId6"/>
    <p:sldId id="275" r:id="rId7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C315-5370-464C-B513-CD496A93FBA6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9B2E-5945-429C-9085-D4B4C1394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8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0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7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0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38" y="1594485"/>
            <a:ext cx="77785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679" y="2880362"/>
            <a:ext cx="6405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3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8" indent="0">
              <a:buNone/>
              <a:defRPr sz="1350" b="1"/>
            </a:lvl3pPr>
            <a:lvl4pPr marL="1028576" indent="0">
              <a:buNone/>
              <a:defRPr sz="1200" b="1"/>
            </a:lvl4pPr>
            <a:lvl5pPr marL="1371435" indent="0">
              <a:buNone/>
              <a:defRPr sz="1200" b="1"/>
            </a:lvl5pPr>
            <a:lvl6pPr marL="1714294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011" indent="0">
              <a:buNone/>
              <a:defRPr sz="1200" b="1"/>
            </a:lvl8pPr>
            <a:lvl9pPr marL="27428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8" indent="0">
              <a:buNone/>
              <a:defRPr sz="1350" b="1"/>
            </a:lvl3pPr>
            <a:lvl4pPr marL="1028576" indent="0">
              <a:buNone/>
              <a:defRPr sz="1200" b="1"/>
            </a:lvl4pPr>
            <a:lvl5pPr marL="1371435" indent="0">
              <a:buNone/>
              <a:defRPr sz="1200" b="1"/>
            </a:lvl5pPr>
            <a:lvl6pPr marL="1714294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011" indent="0">
              <a:buNone/>
              <a:defRPr sz="1200" b="1"/>
            </a:lvl8pPr>
            <a:lvl9pPr marL="27428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53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5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9" indent="0">
              <a:buNone/>
              <a:defRPr sz="900"/>
            </a:lvl2pPr>
            <a:lvl3pPr marL="685718" indent="0">
              <a:buNone/>
              <a:defRPr sz="750"/>
            </a:lvl3pPr>
            <a:lvl4pPr marL="1028576" indent="0">
              <a:buNone/>
              <a:defRPr sz="675"/>
            </a:lvl4pPr>
            <a:lvl5pPr marL="1371435" indent="0">
              <a:buNone/>
              <a:defRPr sz="675"/>
            </a:lvl5pPr>
            <a:lvl6pPr marL="1714294" indent="0">
              <a:buNone/>
              <a:defRPr sz="675"/>
            </a:lvl6pPr>
            <a:lvl7pPr marL="2057152" indent="0">
              <a:buNone/>
              <a:defRPr sz="675"/>
            </a:lvl7pPr>
            <a:lvl8pPr marL="2400011" indent="0">
              <a:buNone/>
              <a:defRPr sz="675"/>
            </a:lvl8pPr>
            <a:lvl9pPr marL="274287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91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8" indent="0">
              <a:buNone/>
              <a:defRPr sz="1800"/>
            </a:lvl3pPr>
            <a:lvl4pPr marL="1028576" indent="0">
              <a:buNone/>
              <a:defRPr sz="1500"/>
            </a:lvl4pPr>
            <a:lvl5pPr marL="1371435" indent="0">
              <a:buNone/>
              <a:defRPr sz="1500"/>
            </a:lvl5pPr>
            <a:lvl6pPr marL="1714294" indent="0">
              <a:buNone/>
              <a:defRPr sz="1500"/>
            </a:lvl6pPr>
            <a:lvl7pPr marL="2057152" indent="0">
              <a:buNone/>
              <a:defRPr sz="1500"/>
            </a:lvl7pPr>
            <a:lvl8pPr marL="2400011" indent="0">
              <a:buNone/>
              <a:defRPr sz="1500"/>
            </a:lvl8pPr>
            <a:lvl9pPr marL="274287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9" indent="0">
              <a:buNone/>
              <a:defRPr sz="900"/>
            </a:lvl2pPr>
            <a:lvl3pPr marL="685718" indent="0">
              <a:buNone/>
              <a:defRPr sz="750"/>
            </a:lvl3pPr>
            <a:lvl4pPr marL="1028576" indent="0">
              <a:buNone/>
              <a:defRPr sz="675"/>
            </a:lvl4pPr>
            <a:lvl5pPr marL="1371435" indent="0">
              <a:buNone/>
              <a:defRPr sz="675"/>
            </a:lvl5pPr>
            <a:lvl6pPr marL="1714294" indent="0">
              <a:buNone/>
              <a:defRPr sz="675"/>
            </a:lvl6pPr>
            <a:lvl7pPr marL="2057152" indent="0">
              <a:buNone/>
              <a:defRPr sz="675"/>
            </a:lvl7pPr>
            <a:lvl8pPr marL="2400011" indent="0">
              <a:buNone/>
              <a:defRPr sz="675"/>
            </a:lvl8pPr>
            <a:lvl9pPr marL="274287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7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58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39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3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59" y="1183007"/>
            <a:ext cx="3980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856" y="1183007"/>
            <a:ext cx="3980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5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4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8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7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7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0913" y="914073"/>
            <a:ext cx="69493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400" y="4783457"/>
            <a:ext cx="29283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62" y="4783457"/>
            <a:ext cx="2104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851" y="4783457"/>
            <a:ext cx="2104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7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9417">
        <a:defRPr>
          <a:latin typeface="+mn-lt"/>
          <a:ea typeface="+mn-ea"/>
          <a:cs typeface="+mn-cs"/>
        </a:defRPr>
      </a:lvl2pPr>
      <a:lvl3pPr marL="418834">
        <a:defRPr>
          <a:latin typeface="+mn-lt"/>
          <a:ea typeface="+mn-ea"/>
          <a:cs typeface="+mn-cs"/>
        </a:defRPr>
      </a:lvl3pPr>
      <a:lvl4pPr marL="628252">
        <a:defRPr>
          <a:latin typeface="+mn-lt"/>
          <a:ea typeface="+mn-ea"/>
          <a:cs typeface="+mn-cs"/>
        </a:defRPr>
      </a:lvl4pPr>
      <a:lvl5pPr marL="837669">
        <a:defRPr>
          <a:latin typeface="+mn-lt"/>
          <a:ea typeface="+mn-ea"/>
          <a:cs typeface="+mn-cs"/>
        </a:defRPr>
      </a:lvl5pPr>
      <a:lvl6pPr marL="1047086">
        <a:defRPr>
          <a:latin typeface="+mn-lt"/>
          <a:ea typeface="+mn-ea"/>
          <a:cs typeface="+mn-cs"/>
        </a:defRPr>
      </a:lvl6pPr>
      <a:lvl7pPr marL="1256503">
        <a:defRPr>
          <a:latin typeface="+mn-lt"/>
          <a:ea typeface="+mn-ea"/>
          <a:cs typeface="+mn-cs"/>
        </a:defRPr>
      </a:lvl7pPr>
      <a:lvl8pPr marL="1465920">
        <a:defRPr>
          <a:latin typeface="+mn-lt"/>
          <a:ea typeface="+mn-ea"/>
          <a:cs typeface="+mn-cs"/>
        </a:defRPr>
      </a:lvl8pPr>
      <a:lvl9pPr marL="16753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9417">
        <a:defRPr>
          <a:latin typeface="+mn-lt"/>
          <a:ea typeface="+mn-ea"/>
          <a:cs typeface="+mn-cs"/>
        </a:defRPr>
      </a:lvl2pPr>
      <a:lvl3pPr marL="418834">
        <a:defRPr>
          <a:latin typeface="+mn-lt"/>
          <a:ea typeface="+mn-ea"/>
          <a:cs typeface="+mn-cs"/>
        </a:defRPr>
      </a:lvl3pPr>
      <a:lvl4pPr marL="628252">
        <a:defRPr>
          <a:latin typeface="+mn-lt"/>
          <a:ea typeface="+mn-ea"/>
          <a:cs typeface="+mn-cs"/>
        </a:defRPr>
      </a:lvl4pPr>
      <a:lvl5pPr marL="837669">
        <a:defRPr>
          <a:latin typeface="+mn-lt"/>
          <a:ea typeface="+mn-ea"/>
          <a:cs typeface="+mn-cs"/>
        </a:defRPr>
      </a:lvl5pPr>
      <a:lvl6pPr marL="1047086">
        <a:defRPr>
          <a:latin typeface="+mn-lt"/>
          <a:ea typeface="+mn-ea"/>
          <a:cs typeface="+mn-cs"/>
        </a:defRPr>
      </a:lvl6pPr>
      <a:lvl7pPr marL="1256503">
        <a:defRPr>
          <a:latin typeface="+mn-lt"/>
          <a:ea typeface="+mn-ea"/>
          <a:cs typeface="+mn-cs"/>
        </a:defRPr>
      </a:lvl7pPr>
      <a:lvl8pPr marL="1465920">
        <a:defRPr>
          <a:latin typeface="+mn-lt"/>
          <a:ea typeface="+mn-ea"/>
          <a:cs typeface="+mn-cs"/>
        </a:defRPr>
      </a:lvl8pPr>
      <a:lvl9pPr marL="167533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1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5" indent="-214287" algn="l" defTabSz="685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7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5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4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3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2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0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99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1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5224284" y="2575555"/>
            <a:ext cx="57312" cy="20365"/>
          </a:xfrm>
          <a:custGeom>
            <a:avLst/>
            <a:gdLst/>
            <a:ahLst/>
            <a:cxnLst/>
            <a:rect l="l" t="t" r="r" b="b"/>
            <a:pathLst>
              <a:path w="125095" h="44450">
                <a:moveTo>
                  <a:pt x="78930" y="7010"/>
                </a:moveTo>
                <a:lnTo>
                  <a:pt x="56426" y="28524"/>
                </a:lnTo>
                <a:lnTo>
                  <a:pt x="56426" y="38849"/>
                </a:lnTo>
                <a:lnTo>
                  <a:pt x="57175" y="41490"/>
                </a:lnTo>
                <a:lnTo>
                  <a:pt x="60121" y="43713"/>
                </a:lnTo>
                <a:lnTo>
                  <a:pt x="61836" y="44259"/>
                </a:lnTo>
                <a:lnTo>
                  <a:pt x="63804" y="44259"/>
                </a:lnTo>
                <a:lnTo>
                  <a:pt x="69341" y="43891"/>
                </a:lnTo>
                <a:lnTo>
                  <a:pt x="71793" y="43891"/>
                </a:lnTo>
                <a:lnTo>
                  <a:pt x="116852" y="31356"/>
                </a:lnTo>
                <a:lnTo>
                  <a:pt x="124663" y="25819"/>
                </a:lnTo>
                <a:lnTo>
                  <a:pt x="78930" y="7010"/>
                </a:lnTo>
                <a:close/>
              </a:path>
              <a:path w="125095" h="44450">
                <a:moveTo>
                  <a:pt x="95643" y="5537"/>
                </a:moveTo>
                <a:lnTo>
                  <a:pt x="93192" y="5537"/>
                </a:lnTo>
                <a:lnTo>
                  <a:pt x="92582" y="6388"/>
                </a:lnTo>
                <a:lnTo>
                  <a:pt x="92582" y="9588"/>
                </a:lnTo>
                <a:lnTo>
                  <a:pt x="93192" y="10325"/>
                </a:lnTo>
                <a:lnTo>
                  <a:pt x="95643" y="10325"/>
                </a:lnTo>
                <a:lnTo>
                  <a:pt x="96265" y="9588"/>
                </a:lnTo>
                <a:lnTo>
                  <a:pt x="96265" y="6388"/>
                </a:lnTo>
                <a:lnTo>
                  <a:pt x="95643" y="5537"/>
                </a:lnTo>
                <a:close/>
              </a:path>
              <a:path w="125095" h="44450">
                <a:moveTo>
                  <a:pt x="96265" y="2590"/>
                </a:moveTo>
                <a:lnTo>
                  <a:pt x="93687" y="2590"/>
                </a:lnTo>
                <a:lnTo>
                  <a:pt x="93687" y="5168"/>
                </a:lnTo>
                <a:lnTo>
                  <a:pt x="96265" y="5168"/>
                </a:lnTo>
                <a:lnTo>
                  <a:pt x="96265" y="2590"/>
                </a:lnTo>
                <a:close/>
              </a:path>
              <a:path w="125095" h="44450">
                <a:moveTo>
                  <a:pt x="558" y="0"/>
                </a:moveTo>
                <a:lnTo>
                  <a:pt x="0" y="736"/>
                </a:lnTo>
                <a:lnTo>
                  <a:pt x="368" y="1104"/>
                </a:lnTo>
                <a:lnTo>
                  <a:pt x="3682" y="1104"/>
                </a:lnTo>
                <a:lnTo>
                  <a:pt x="558" y="0"/>
                </a:lnTo>
                <a:close/>
              </a:path>
            </a:pathLst>
          </a:custGeom>
          <a:solidFill>
            <a:srgbClr val="F36F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18827" y="5020673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39502" y="5020673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41014" y="0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41014" y="5055583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4591" y="5055583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44">
            <a:extLst>
              <a:ext uri="{FF2B5EF4-FFF2-40B4-BE49-F238E27FC236}">
                <a16:creationId xmlns:a16="http://schemas.microsoft.com/office/drawing/2014/main" id="{34870C41-0F39-476C-B7CD-3324FBE76528}"/>
              </a:ext>
            </a:extLst>
          </p:cNvPr>
          <p:cNvSpPr/>
          <p:nvPr/>
        </p:nvSpPr>
        <p:spPr>
          <a:xfrm>
            <a:off x="7891123" y="3070078"/>
            <a:ext cx="1254165" cy="1162815"/>
          </a:xfrm>
          <a:custGeom>
            <a:avLst/>
            <a:gdLst/>
            <a:ahLst/>
            <a:cxnLst/>
            <a:rect l="l" t="t" r="r" b="b"/>
            <a:pathLst>
              <a:path w="2737484" h="2538095">
                <a:moveTo>
                  <a:pt x="2737142" y="0"/>
                </a:moveTo>
                <a:lnTo>
                  <a:pt x="2537993" y="0"/>
                </a:lnTo>
                <a:lnTo>
                  <a:pt x="0" y="2537993"/>
                </a:lnTo>
                <a:lnTo>
                  <a:pt x="739139" y="2537993"/>
                </a:lnTo>
                <a:lnTo>
                  <a:pt x="2302840" y="974305"/>
                </a:lnTo>
                <a:lnTo>
                  <a:pt x="2737142" y="974305"/>
                </a:lnTo>
                <a:lnTo>
                  <a:pt x="2737142" y="0"/>
                </a:lnTo>
                <a:close/>
              </a:path>
            </a:pathLst>
          </a:custGeom>
          <a:solidFill>
            <a:srgbClr val="A6CB39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45">
            <a:extLst>
              <a:ext uri="{FF2B5EF4-FFF2-40B4-BE49-F238E27FC236}">
                <a16:creationId xmlns:a16="http://schemas.microsoft.com/office/drawing/2014/main" id="{41F38147-33C1-4705-B326-E55FBDBDC9C8}"/>
              </a:ext>
            </a:extLst>
          </p:cNvPr>
          <p:cNvSpPr/>
          <p:nvPr/>
        </p:nvSpPr>
        <p:spPr>
          <a:xfrm>
            <a:off x="8590614" y="4150380"/>
            <a:ext cx="554515" cy="55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46">
            <a:extLst>
              <a:ext uri="{FF2B5EF4-FFF2-40B4-BE49-F238E27FC236}">
                <a16:creationId xmlns:a16="http://schemas.microsoft.com/office/drawing/2014/main" id="{6B99F22E-A311-4069-BC92-B3CF3E923B8D}"/>
              </a:ext>
            </a:extLst>
          </p:cNvPr>
          <p:cNvSpPr/>
          <p:nvPr/>
        </p:nvSpPr>
        <p:spPr>
          <a:xfrm>
            <a:off x="8155540" y="4704902"/>
            <a:ext cx="989588" cy="43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47">
            <a:extLst>
              <a:ext uri="{FF2B5EF4-FFF2-40B4-BE49-F238E27FC236}">
                <a16:creationId xmlns:a16="http://schemas.microsoft.com/office/drawing/2014/main" id="{711805FE-4753-4DAC-B3E3-32F370891552}"/>
              </a:ext>
            </a:extLst>
          </p:cNvPr>
          <p:cNvSpPr/>
          <p:nvPr/>
        </p:nvSpPr>
        <p:spPr>
          <a:xfrm>
            <a:off x="7322630" y="4232845"/>
            <a:ext cx="1196853" cy="907385"/>
          </a:xfrm>
          <a:custGeom>
            <a:avLst/>
            <a:gdLst/>
            <a:ahLst/>
            <a:cxnLst/>
            <a:rect l="l" t="t" r="r" b="b"/>
            <a:pathLst>
              <a:path w="2612390" h="1980565">
                <a:moveTo>
                  <a:pt x="2612301" y="0"/>
                </a:moveTo>
                <a:lnTo>
                  <a:pt x="1979993" y="0"/>
                </a:lnTo>
                <a:lnTo>
                  <a:pt x="0" y="1979993"/>
                </a:lnTo>
                <a:lnTo>
                  <a:pt x="632307" y="1979993"/>
                </a:lnTo>
                <a:lnTo>
                  <a:pt x="2612301" y="0"/>
                </a:lnTo>
                <a:close/>
              </a:path>
            </a:pathLst>
          </a:custGeom>
          <a:solidFill>
            <a:srgbClr val="F36F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id="{09041548-6915-45E1-8343-0A9F9DE23A6C}"/>
              </a:ext>
            </a:extLst>
          </p:cNvPr>
          <p:cNvSpPr/>
          <p:nvPr/>
        </p:nvSpPr>
        <p:spPr>
          <a:xfrm>
            <a:off x="8229762" y="3516451"/>
            <a:ext cx="915531" cy="716541"/>
          </a:xfrm>
          <a:custGeom>
            <a:avLst/>
            <a:gdLst/>
            <a:ahLst/>
            <a:cxnLst/>
            <a:rect l="l" t="t" r="r" b="b"/>
            <a:pathLst>
              <a:path w="1998345" h="1564004">
                <a:moveTo>
                  <a:pt x="1997989" y="0"/>
                </a:moveTo>
                <a:lnTo>
                  <a:pt x="1563700" y="0"/>
                </a:lnTo>
                <a:lnTo>
                  <a:pt x="0" y="1563687"/>
                </a:lnTo>
                <a:lnTo>
                  <a:pt x="632307" y="1563687"/>
                </a:lnTo>
                <a:lnTo>
                  <a:pt x="1997989" y="198005"/>
                </a:lnTo>
                <a:lnTo>
                  <a:pt x="1997989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49">
            <a:extLst>
              <a:ext uri="{FF2B5EF4-FFF2-40B4-BE49-F238E27FC236}">
                <a16:creationId xmlns:a16="http://schemas.microsoft.com/office/drawing/2014/main" id="{33C70788-0587-4C62-84F5-85DEA793BB26}"/>
              </a:ext>
            </a:extLst>
          </p:cNvPr>
          <p:cNvSpPr/>
          <p:nvPr/>
        </p:nvSpPr>
        <p:spPr>
          <a:xfrm>
            <a:off x="8953329" y="3804025"/>
            <a:ext cx="191799" cy="53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50">
            <a:extLst>
              <a:ext uri="{FF2B5EF4-FFF2-40B4-BE49-F238E27FC236}">
                <a16:creationId xmlns:a16="http://schemas.microsoft.com/office/drawing/2014/main" id="{D0FC62BB-F6F5-47F8-AE56-002DF9E3A78C}"/>
              </a:ext>
            </a:extLst>
          </p:cNvPr>
          <p:cNvSpPr/>
          <p:nvPr/>
        </p:nvSpPr>
        <p:spPr>
          <a:xfrm>
            <a:off x="8761131" y="3993264"/>
            <a:ext cx="194763" cy="5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51">
            <a:extLst>
              <a:ext uri="{FF2B5EF4-FFF2-40B4-BE49-F238E27FC236}">
                <a16:creationId xmlns:a16="http://schemas.microsoft.com/office/drawing/2014/main" id="{0397C70D-6677-425A-B4BC-415DAA0EBE04}"/>
              </a:ext>
            </a:extLst>
          </p:cNvPr>
          <p:cNvSpPr/>
          <p:nvPr/>
        </p:nvSpPr>
        <p:spPr>
          <a:xfrm>
            <a:off x="8185809" y="4185466"/>
            <a:ext cx="577881" cy="519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52">
            <a:extLst>
              <a:ext uri="{FF2B5EF4-FFF2-40B4-BE49-F238E27FC236}">
                <a16:creationId xmlns:a16="http://schemas.microsoft.com/office/drawing/2014/main" id="{0713E2EB-2B96-47D2-BA7B-F142B9C381A9}"/>
              </a:ext>
            </a:extLst>
          </p:cNvPr>
          <p:cNvSpPr/>
          <p:nvPr/>
        </p:nvSpPr>
        <p:spPr>
          <a:xfrm>
            <a:off x="7993609" y="4563921"/>
            <a:ext cx="194763" cy="201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53">
            <a:extLst>
              <a:ext uri="{FF2B5EF4-FFF2-40B4-BE49-F238E27FC236}">
                <a16:creationId xmlns:a16="http://schemas.microsoft.com/office/drawing/2014/main" id="{F2F35F47-B20B-4B39-AB3C-7A703FB4819A}"/>
              </a:ext>
            </a:extLst>
          </p:cNvPr>
          <p:cNvSpPr/>
          <p:nvPr/>
        </p:nvSpPr>
        <p:spPr>
          <a:xfrm>
            <a:off x="7801408" y="4756126"/>
            <a:ext cx="194761" cy="201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54">
            <a:extLst>
              <a:ext uri="{FF2B5EF4-FFF2-40B4-BE49-F238E27FC236}">
                <a16:creationId xmlns:a16="http://schemas.microsoft.com/office/drawing/2014/main" id="{6D1606FF-BC65-449A-83C2-572FE5A23B54}"/>
              </a:ext>
            </a:extLst>
          </p:cNvPr>
          <p:cNvSpPr/>
          <p:nvPr/>
        </p:nvSpPr>
        <p:spPr>
          <a:xfrm>
            <a:off x="7612319" y="4948320"/>
            <a:ext cx="191647" cy="191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55">
            <a:extLst>
              <a:ext uri="{FF2B5EF4-FFF2-40B4-BE49-F238E27FC236}">
                <a16:creationId xmlns:a16="http://schemas.microsoft.com/office/drawing/2014/main" id="{BB5DF79E-5547-46B0-BFAC-0C137D3D82A9}"/>
              </a:ext>
            </a:extLst>
          </p:cNvPr>
          <p:cNvSpPr/>
          <p:nvPr/>
        </p:nvSpPr>
        <p:spPr>
          <a:xfrm>
            <a:off x="8519442" y="3561012"/>
            <a:ext cx="625686" cy="625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56">
            <a:extLst>
              <a:ext uri="{FF2B5EF4-FFF2-40B4-BE49-F238E27FC236}">
                <a16:creationId xmlns:a16="http://schemas.microsoft.com/office/drawing/2014/main" id="{F5CAE7BE-F946-4D78-B94D-37122A261433}"/>
              </a:ext>
            </a:extLst>
          </p:cNvPr>
          <p:cNvSpPr/>
          <p:nvPr/>
        </p:nvSpPr>
        <p:spPr>
          <a:xfrm>
            <a:off x="7619510" y="4704902"/>
            <a:ext cx="971103" cy="4350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947BC90B-C92E-4B14-B628-AFB50A25A229}"/>
              </a:ext>
            </a:extLst>
          </p:cNvPr>
          <p:cNvSpPr/>
          <p:nvPr/>
        </p:nvSpPr>
        <p:spPr>
          <a:xfrm>
            <a:off x="303703" y="-11637"/>
            <a:ext cx="628100" cy="314196"/>
          </a:xfrm>
          <a:custGeom>
            <a:avLst/>
            <a:gdLst/>
            <a:ahLst/>
            <a:cxnLst/>
            <a:rect l="l" t="t" r="r" b="b"/>
            <a:pathLst>
              <a:path w="1370964" h="685800">
                <a:moveTo>
                  <a:pt x="1370380" y="0"/>
                </a:moveTo>
                <a:lnTo>
                  <a:pt x="0" y="0"/>
                </a:lnTo>
                <a:lnTo>
                  <a:pt x="685177" y="685177"/>
                </a:lnTo>
                <a:lnTo>
                  <a:pt x="1370380" y="0"/>
                </a:lnTo>
                <a:close/>
              </a:path>
            </a:pathLst>
          </a:custGeom>
          <a:solidFill>
            <a:srgbClr val="579ED6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7131FE00-F42A-4DCB-B0A3-3595AC1DADCC}"/>
              </a:ext>
            </a:extLst>
          </p:cNvPr>
          <p:cNvSpPr/>
          <p:nvPr/>
        </p:nvSpPr>
        <p:spPr>
          <a:xfrm>
            <a:off x="1426699" y="459105"/>
            <a:ext cx="954515" cy="477403"/>
          </a:xfrm>
          <a:custGeom>
            <a:avLst/>
            <a:gdLst/>
            <a:ahLst/>
            <a:cxnLst/>
            <a:rect l="l" t="t" r="r" b="b"/>
            <a:pathLst>
              <a:path w="2083435" h="1042035">
                <a:moveTo>
                  <a:pt x="1041692" y="0"/>
                </a:moveTo>
                <a:lnTo>
                  <a:pt x="0" y="1041692"/>
                </a:lnTo>
                <a:lnTo>
                  <a:pt x="2083384" y="1041692"/>
                </a:lnTo>
                <a:lnTo>
                  <a:pt x="1041692" y="0"/>
                </a:lnTo>
                <a:close/>
              </a:path>
            </a:pathLst>
          </a:custGeom>
          <a:solidFill>
            <a:srgbClr val="F57E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5">
            <a:extLst>
              <a:ext uri="{FF2B5EF4-FFF2-40B4-BE49-F238E27FC236}">
                <a16:creationId xmlns:a16="http://schemas.microsoft.com/office/drawing/2014/main" id="{F42A64D2-8083-46E4-9EFA-35D0F7069E08}"/>
              </a:ext>
            </a:extLst>
          </p:cNvPr>
          <p:cNvSpPr/>
          <p:nvPr/>
        </p:nvSpPr>
        <p:spPr>
          <a:xfrm>
            <a:off x="1433202" y="-11635"/>
            <a:ext cx="542802" cy="199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6">
            <a:extLst>
              <a:ext uri="{FF2B5EF4-FFF2-40B4-BE49-F238E27FC236}">
                <a16:creationId xmlns:a16="http://schemas.microsoft.com/office/drawing/2014/main" id="{4376100A-02CF-4D7B-9F63-EB5B6F1792A5}"/>
              </a:ext>
            </a:extLst>
          </p:cNvPr>
          <p:cNvSpPr/>
          <p:nvPr/>
        </p:nvSpPr>
        <p:spPr>
          <a:xfrm>
            <a:off x="1629471" y="184630"/>
            <a:ext cx="150261" cy="75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CA8FB4D5-84A6-44B1-8A2E-20AED3EB94EE}"/>
              </a:ext>
            </a:extLst>
          </p:cNvPr>
          <p:cNvSpPr/>
          <p:nvPr/>
        </p:nvSpPr>
        <p:spPr>
          <a:xfrm>
            <a:off x="189082" y="508584"/>
            <a:ext cx="400407" cy="4786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8">
            <a:extLst>
              <a:ext uri="{FF2B5EF4-FFF2-40B4-BE49-F238E27FC236}">
                <a16:creationId xmlns:a16="http://schemas.microsoft.com/office/drawing/2014/main" id="{1B8478C0-3F8A-4DB2-BB6B-151418A77EC9}"/>
              </a:ext>
            </a:extLst>
          </p:cNvPr>
          <p:cNvSpPr/>
          <p:nvPr/>
        </p:nvSpPr>
        <p:spPr>
          <a:xfrm>
            <a:off x="585851" y="683127"/>
            <a:ext cx="202022" cy="2540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7B933FAD-1DCE-47DE-A7FA-3375AD448FA8}"/>
              </a:ext>
            </a:extLst>
          </p:cNvPr>
          <p:cNvSpPr/>
          <p:nvPr/>
        </p:nvSpPr>
        <p:spPr>
          <a:xfrm>
            <a:off x="784233" y="881507"/>
            <a:ext cx="642466" cy="105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10">
            <a:extLst>
              <a:ext uri="{FF2B5EF4-FFF2-40B4-BE49-F238E27FC236}">
                <a16:creationId xmlns:a16="http://schemas.microsoft.com/office/drawing/2014/main" id="{902AB852-D9A2-496B-9D6C-A0E9739BCD27}"/>
              </a:ext>
            </a:extLst>
          </p:cNvPr>
          <p:cNvSpPr/>
          <p:nvPr/>
        </p:nvSpPr>
        <p:spPr>
          <a:xfrm>
            <a:off x="956691" y="983630"/>
            <a:ext cx="422727" cy="2020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11">
            <a:extLst>
              <a:ext uri="{FF2B5EF4-FFF2-40B4-BE49-F238E27FC236}">
                <a16:creationId xmlns:a16="http://schemas.microsoft.com/office/drawing/2014/main" id="{A25C784F-B0DA-4AB4-8DF2-C1C4ECFC1DD9}"/>
              </a:ext>
            </a:extLst>
          </p:cNvPr>
          <p:cNvSpPr/>
          <p:nvPr/>
        </p:nvSpPr>
        <p:spPr>
          <a:xfrm>
            <a:off x="-5826" y="727178"/>
            <a:ext cx="207357" cy="4638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12">
            <a:extLst>
              <a:ext uri="{FF2B5EF4-FFF2-40B4-BE49-F238E27FC236}">
                <a16:creationId xmlns:a16="http://schemas.microsoft.com/office/drawing/2014/main" id="{18018DC0-C1F3-40BF-8557-35EA942BD94E}"/>
              </a:ext>
            </a:extLst>
          </p:cNvPr>
          <p:cNvSpPr/>
          <p:nvPr/>
        </p:nvSpPr>
        <p:spPr>
          <a:xfrm>
            <a:off x="756483" y="1182017"/>
            <a:ext cx="424548" cy="203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13">
            <a:extLst>
              <a:ext uri="{FF2B5EF4-FFF2-40B4-BE49-F238E27FC236}">
                <a16:creationId xmlns:a16="http://schemas.microsoft.com/office/drawing/2014/main" id="{FCA9260C-EFBB-424D-9038-D974DA5591C7}"/>
              </a:ext>
            </a:extLst>
          </p:cNvPr>
          <p:cNvSpPr/>
          <p:nvPr/>
        </p:nvSpPr>
        <p:spPr>
          <a:xfrm>
            <a:off x="556276" y="1382224"/>
            <a:ext cx="424548" cy="2038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14">
            <a:extLst>
              <a:ext uri="{FF2B5EF4-FFF2-40B4-BE49-F238E27FC236}">
                <a16:creationId xmlns:a16="http://schemas.microsoft.com/office/drawing/2014/main" id="{B639B161-B0C3-468B-BF27-B34E99182B39}"/>
              </a:ext>
            </a:extLst>
          </p:cNvPr>
          <p:cNvSpPr/>
          <p:nvPr/>
        </p:nvSpPr>
        <p:spPr>
          <a:xfrm>
            <a:off x="356070" y="1582431"/>
            <a:ext cx="424548" cy="2038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86ADC403-F79D-4EEC-AC41-9E596B2AECFA}"/>
              </a:ext>
            </a:extLst>
          </p:cNvPr>
          <p:cNvSpPr/>
          <p:nvPr/>
        </p:nvSpPr>
        <p:spPr>
          <a:xfrm>
            <a:off x="17491" y="1782632"/>
            <a:ext cx="562922" cy="202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AB5FE886-26AE-4E97-9326-24A1AF02E1B3}"/>
              </a:ext>
            </a:extLst>
          </p:cNvPr>
          <p:cNvSpPr/>
          <p:nvPr/>
        </p:nvSpPr>
        <p:spPr>
          <a:xfrm>
            <a:off x="-5826" y="1981018"/>
            <a:ext cx="387857" cy="2000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C8435970-27F4-4753-B68F-ED3438C6BF2E}"/>
              </a:ext>
            </a:extLst>
          </p:cNvPr>
          <p:cNvSpPr/>
          <p:nvPr/>
        </p:nvSpPr>
        <p:spPr>
          <a:xfrm>
            <a:off x="1704605" y="-11635"/>
            <a:ext cx="670080" cy="4707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18">
            <a:extLst>
              <a:ext uri="{FF2B5EF4-FFF2-40B4-BE49-F238E27FC236}">
                <a16:creationId xmlns:a16="http://schemas.microsoft.com/office/drawing/2014/main" id="{69E90726-3EAF-454E-A7A8-CCBA15376291}"/>
              </a:ext>
            </a:extLst>
          </p:cNvPr>
          <p:cNvSpPr/>
          <p:nvPr/>
        </p:nvSpPr>
        <p:spPr>
          <a:xfrm>
            <a:off x="617614" y="-11637"/>
            <a:ext cx="1086989" cy="8361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19">
            <a:extLst>
              <a:ext uri="{FF2B5EF4-FFF2-40B4-BE49-F238E27FC236}">
                <a16:creationId xmlns:a16="http://schemas.microsoft.com/office/drawing/2014/main" id="{938B1296-9297-43AC-B620-559119511223}"/>
              </a:ext>
            </a:extLst>
          </p:cNvPr>
          <p:cNvSpPr/>
          <p:nvPr/>
        </p:nvSpPr>
        <p:spPr>
          <a:xfrm>
            <a:off x="1139848" y="259758"/>
            <a:ext cx="764095" cy="6765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58C7C9AB-6F14-44F8-9C2D-261268290DFA}"/>
              </a:ext>
            </a:extLst>
          </p:cNvPr>
          <p:cNvSpPr/>
          <p:nvPr/>
        </p:nvSpPr>
        <p:spPr>
          <a:xfrm>
            <a:off x="1925968" y="352389"/>
            <a:ext cx="84693" cy="846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22">
            <a:extLst>
              <a:ext uri="{FF2B5EF4-FFF2-40B4-BE49-F238E27FC236}">
                <a16:creationId xmlns:a16="http://schemas.microsoft.com/office/drawing/2014/main" id="{3F2D1D32-F273-4D1B-9DDA-8D2ED200B6CF}"/>
              </a:ext>
            </a:extLst>
          </p:cNvPr>
          <p:cNvSpPr/>
          <p:nvPr/>
        </p:nvSpPr>
        <p:spPr>
          <a:xfrm>
            <a:off x="-5826" y="937158"/>
            <a:ext cx="847583" cy="8475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23">
            <a:extLst>
              <a:ext uri="{FF2B5EF4-FFF2-40B4-BE49-F238E27FC236}">
                <a16:creationId xmlns:a16="http://schemas.microsoft.com/office/drawing/2014/main" id="{3738EEAB-35B1-4518-92F9-3545DC5EEF3C}"/>
              </a:ext>
            </a:extLst>
          </p:cNvPr>
          <p:cNvSpPr/>
          <p:nvPr/>
        </p:nvSpPr>
        <p:spPr>
          <a:xfrm>
            <a:off x="-5824" y="1809921"/>
            <a:ext cx="198054" cy="1980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B8824FB2-5A3F-45F2-B9E3-BF944E31BEF2}"/>
              </a:ext>
            </a:extLst>
          </p:cNvPr>
          <p:cNvSpPr/>
          <p:nvPr/>
        </p:nvSpPr>
        <p:spPr>
          <a:xfrm>
            <a:off x="192230" y="937160"/>
            <a:ext cx="1012955" cy="872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25">
            <a:extLst>
              <a:ext uri="{FF2B5EF4-FFF2-40B4-BE49-F238E27FC236}">
                <a16:creationId xmlns:a16="http://schemas.microsoft.com/office/drawing/2014/main" id="{9264F7B4-7B76-458C-B9C3-0A65CB55D402}"/>
              </a:ext>
            </a:extLst>
          </p:cNvPr>
          <p:cNvSpPr/>
          <p:nvPr/>
        </p:nvSpPr>
        <p:spPr>
          <a:xfrm>
            <a:off x="-5824" y="937160"/>
            <a:ext cx="1070820" cy="8727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26">
            <a:extLst>
              <a:ext uri="{FF2B5EF4-FFF2-40B4-BE49-F238E27FC236}">
                <a16:creationId xmlns:a16="http://schemas.microsoft.com/office/drawing/2014/main" id="{650809C4-11B2-4425-AB77-C261E8535457}"/>
              </a:ext>
            </a:extLst>
          </p:cNvPr>
          <p:cNvSpPr/>
          <p:nvPr/>
        </p:nvSpPr>
        <p:spPr>
          <a:xfrm>
            <a:off x="-5828" y="-11635"/>
            <a:ext cx="483512" cy="520459"/>
          </a:xfrm>
          <a:custGeom>
            <a:avLst/>
            <a:gdLst/>
            <a:ahLst/>
            <a:cxnLst/>
            <a:rect l="l" t="t" r="r" b="b"/>
            <a:pathLst>
              <a:path w="1055370" h="1136015">
                <a:moveTo>
                  <a:pt x="63677" y="0"/>
                </a:moveTo>
                <a:lnTo>
                  <a:pt x="0" y="0"/>
                </a:lnTo>
                <a:lnTo>
                  <a:pt x="0" y="224993"/>
                </a:lnTo>
                <a:lnTo>
                  <a:pt x="910488" y="1135507"/>
                </a:lnTo>
                <a:lnTo>
                  <a:pt x="1054823" y="991158"/>
                </a:lnTo>
                <a:lnTo>
                  <a:pt x="63677" y="0"/>
                </a:lnTo>
                <a:close/>
              </a:path>
            </a:pathLst>
          </a:custGeom>
          <a:solidFill>
            <a:srgbClr val="3D6081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27">
            <a:extLst>
              <a:ext uri="{FF2B5EF4-FFF2-40B4-BE49-F238E27FC236}">
                <a16:creationId xmlns:a16="http://schemas.microsoft.com/office/drawing/2014/main" id="{4CE4E7E0-F9FE-4088-B9B4-F7832F7D0581}"/>
              </a:ext>
            </a:extLst>
          </p:cNvPr>
          <p:cNvSpPr/>
          <p:nvPr/>
        </p:nvSpPr>
        <p:spPr>
          <a:xfrm>
            <a:off x="23346" y="-11635"/>
            <a:ext cx="594354" cy="454129"/>
          </a:xfrm>
          <a:custGeom>
            <a:avLst/>
            <a:gdLst/>
            <a:ahLst/>
            <a:cxnLst/>
            <a:rect l="l" t="t" r="r" b="b"/>
            <a:pathLst>
              <a:path w="1297305" h="991235">
                <a:moveTo>
                  <a:pt x="611936" y="0"/>
                </a:moveTo>
                <a:lnTo>
                  <a:pt x="0" y="0"/>
                </a:lnTo>
                <a:lnTo>
                  <a:pt x="991158" y="991158"/>
                </a:lnTo>
                <a:lnTo>
                  <a:pt x="1297127" y="685177"/>
                </a:lnTo>
                <a:lnTo>
                  <a:pt x="611936" y="0"/>
                </a:lnTo>
                <a:close/>
              </a:path>
            </a:pathLst>
          </a:custGeom>
          <a:solidFill>
            <a:srgbClr val="0074B1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28">
            <a:extLst>
              <a:ext uri="{FF2B5EF4-FFF2-40B4-BE49-F238E27FC236}">
                <a16:creationId xmlns:a16="http://schemas.microsoft.com/office/drawing/2014/main" id="{415AA76A-D017-4ED8-89BC-6FF137BD90DB}"/>
              </a:ext>
            </a:extLst>
          </p:cNvPr>
          <p:cNvSpPr/>
          <p:nvPr/>
        </p:nvSpPr>
        <p:spPr>
          <a:xfrm>
            <a:off x="411311" y="442457"/>
            <a:ext cx="560025" cy="4938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29">
            <a:extLst>
              <a:ext uri="{FF2B5EF4-FFF2-40B4-BE49-F238E27FC236}">
                <a16:creationId xmlns:a16="http://schemas.microsoft.com/office/drawing/2014/main" id="{C1D58F38-2144-43BF-8F61-48A0D5969EA5}"/>
              </a:ext>
            </a:extLst>
          </p:cNvPr>
          <p:cNvSpPr/>
          <p:nvPr/>
        </p:nvSpPr>
        <p:spPr>
          <a:xfrm>
            <a:off x="477436" y="302275"/>
            <a:ext cx="662411" cy="6340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30">
            <a:extLst>
              <a:ext uri="{FF2B5EF4-FFF2-40B4-BE49-F238E27FC236}">
                <a16:creationId xmlns:a16="http://schemas.microsoft.com/office/drawing/2014/main" id="{90983EB1-47DD-4FF4-9C46-06C9845332F4}"/>
              </a:ext>
            </a:extLst>
          </p:cNvPr>
          <p:cNvSpPr/>
          <p:nvPr/>
        </p:nvSpPr>
        <p:spPr>
          <a:xfrm>
            <a:off x="1028012" y="824513"/>
            <a:ext cx="223678" cy="1118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42">
            <a:extLst>
              <a:ext uri="{FF2B5EF4-FFF2-40B4-BE49-F238E27FC236}">
                <a16:creationId xmlns:a16="http://schemas.microsoft.com/office/drawing/2014/main" id="{BE069069-41E7-4CC4-9961-4AA8A8B5DD66}"/>
              </a:ext>
            </a:extLst>
          </p:cNvPr>
          <p:cNvSpPr/>
          <p:nvPr/>
        </p:nvSpPr>
        <p:spPr>
          <a:xfrm>
            <a:off x="3542136" y="3783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9" name="Imagem 108">
            <a:extLst>
              <a:ext uri="{FF2B5EF4-FFF2-40B4-BE49-F238E27FC236}">
                <a16:creationId xmlns:a16="http://schemas.microsoft.com/office/drawing/2014/main" id="{7D3E947B-58D2-4AC7-BD5C-ACF4DB721F1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09" y="127831"/>
            <a:ext cx="3666128" cy="1256958"/>
          </a:xfrm>
          <a:prstGeom prst="rect">
            <a:avLst/>
          </a:prstGeom>
        </p:spPr>
      </p:pic>
      <p:sp>
        <p:nvSpPr>
          <p:cNvPr id="54" name="Retângulo 2">
            <a:extLst>
              <a:ext uri="{FF2B5EF4-FFF2-40B4-BE49-F238E27FC236}">
                <a16:creationId xmlns:a16="http://schemas.microsoft.com/office/drawing/2014/main" id="{2BB3B446-A5F9-4FAE-AE4D-10ED1E14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2114550"/>
            <a:ext cx="7981950" cy="1016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CÓDIGO E TÍTULO DO TRABALHO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" name="Título 5">
            <a:extLst>
              <a:ext uri="{FF2B5EF4-FFF2-40B4-BE49-F238E27FC236}">
                <a16:creationId xmlns:a16="http://schemas.microsoft.com/office/drawing/2014/main" id="{01231CA9-5869-4B93-B726-CD30C026950C}"/>
              </a:ext>
            </a:extLst>
          </p:cNvPr>
          <p:cNvSpPr txBox="1">
            <a:spLocks/>
          </p:cNvSpPr>
          <p:nvPr/>
        </p:nvSpPr>
        <p:spPr bwMode="auto">
          <a:xfrm>
            <a:off x="0" y="3783932"/>
            <a:ext cx="7752588" cy="845218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Nome do Autor Principal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Nomes dos demais Autores</a:t>
            </a:r>
            <a:br>
              <a:rPr lang="pt-BR" altLang="pt-BR" sz="1600" b="1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</a:rPr>
              <a:t>Instituição ou endereço para contato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pic>
        <p:nvPicPr>
          <p:cNvPr id="3" name="Imagem 2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BFF472A5-D8AE-4629-9F5B-1FFC68EF2C6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06" y="9736"/>
            <a:ext cx="1561374" cy="13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  <p:pic>
        <p:nvPicPr>
          <p:cNvPr id="12" name="Imagem 11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CAAB11DD-FA66-4AAA-A8DB-92518E1C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736"/>
            <a:ext cx="922299" cy="8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  <p:pic>
        <p:nvPicPr>
          <p:cNvPr id="12" name="Imagem 11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20F7D482-517D-4735-A34F-9C9056719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736"/>
            <a:ext cx="922299" cy="8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RESULTADOS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  <p:pic>
        <p:nvPicPr>
          <p:cNvPr id="12" name="Imagem 11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D4A601ED-D274-446C-A0CE-B8F882CE5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736"/>
            <a:ext cx="922299" cy="8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CONCLUSÕES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  <p:pic>
        <p:nvPicPr>
          <p:cNvPr id="12" name="Imagem 11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D84D13D2-6811-497F-864C-3A34F3081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736"/>
            <a:ext cx="922299" cy="8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8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24</Words>
  <Application>Microsoft Office PowerPoint</Application>
  <PresentationFormat>Apresentação na tela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ヒラギノ角ゴ Pro W3</vt:lpstr>
      <vt:lpstr>1_Office Theme</vt:lpstr>
      <vt:lpstr>Tema do Office</vt:lpstr>
      <vt:lpstr>Apresentação do PowerPoint</vt:lpstr>
      <vt:lpstr>OBJETIVO</vt:lpstr>
      <vt:lpstr>METODOLOGIA</vt:lpstr>
      <vt:lpstr>PRINCIPAIS RESULTADOS</vt:lpstr>
      <vt:lpstr>PRINCIPAIS 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Zwiep</dc:creator>
  <cp:lastModifiedBy>Diego Silva</cp:lastModifiedBy>
  <cp:revision>7</cp:revision>
  <dcterms:created xsi:type="dcterms:W3CDTF">2018-09-24T13:51:57Z</dcterms:created>
  <dcterms:modified xsi:type="dcterms:W3CDTF">2018-10-01T20:04:46Z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2018-09-24T00:00:00Z</vt:filetime>
  </property>
</Properties>
</file>